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70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C18E7-9127-4CA5-8FBA-1DFE61A18857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8019A-2CA4-4CFC-A4C3-66CF01914D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16160DD-DBB8-4A74-8854-590C5A208868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602-FAAB-4C6A-B414-067BF1045F43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F06D-3EF1-4D0C-98C4-27BB79B427B1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7C630-9C97-497A-ACF9-630C170D378C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565D-B2D5-4158-8276-C0785772400F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5959-0DAC-4B2A-994F-F858420DAB08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5A7F26-0904-4B90-89AD-501200F3DB8B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982DBB5-0155-4C7C-92B2-ADA1B6FC4EC9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424F-6BBC-4713-BB9E-63244ABA73C0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8E72-EFED-4AF0-899D-91CE77E592A1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FAFA-CCD5-4660-AAA0-3AE7210C30D8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5D26ABD-E8C8-405E-8A7F-5E5240420D38}" type="datetime1">
              <a:rPr lang="ru-RU" smtClean="0"/>
              <a:pPr/>
              <a:t>23.03.2016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70BE4CB-8D05-4B09-9786-8C02DB65E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6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67.xml"/><Relationship Id="rId2" Type="http://schemas.openxmlformats.org/officeDocument/2006/relationships/slide" Target="slide6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66.xml"/><Relationship Id="rId2" Type="http://schemas.openxmlformats.org/officeDocument/2006/relationships/slide" Target="slide6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65.xml"/><Relationship Id="rId2" Type="http://schemas.openxmlformats.org/officeDocument/2006/relationships/slide" Target="slide64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64.xml"/><Relationship Id="rId2" Type="http://schemas.openxmlformats.org/officeDocument/2006/relationships/slide" Target="slide6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63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encrypted-tbn1.gstatic.com/images?q=tbn:ANd9GcReL6F_A-y6m4_I9JOOdmTqGvbFhSt5ubevkvT3VcGsUet_pma3" TargetMode="External"/><Relationship Id="rId2" Type="http://schemas.openxmlformats.org/officeDocument/2006/relationships/hyperlink" Target="https://encrypted-tbn3.gstatic.com/images?q=tbn:ANd9GcRUZPJ0cDqquFJcLrSxos0keabB5qJjfwg5bBN1oxS24Ng-Zgu0pA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ncrypted-tbn0.gstatic.com/images?q=tbn:ANd9GcSRFNsdGMvUv-LMpxYPbj4J2oZ8zSolNC3fZ0VkQXJMV4SDk9Ik" TargetMode="External"/><Relationship Id="rId4" Type="http://schemas.openxmlformats.org/officeDocument/2006/relationships/hyperlink" Target="https://encrypted-tbn3.gstatic.com/images?q=tbn:ANd9GcTO1IeYsYfUn0evPA6Llwi8ai8AbglXzTOoaUD2zUnthUIMzgjZ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714356"/>
            <a:ext cx="6172200" cy="200026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Правописание суффиксов причастий</a:t>
            </a:r>
            <a:br>
              <a:rPr lang="ru-RU" i="1" dirty="0" smtClean="0"/>
            </a:br>
            <a:r>
              <a:rPr lang="ru-RU" i="1" dirty="0" smtClean="0"/>
              <a:t>     1 часть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Кабирова</a:t>
            </a:r>
            <a:r>
              <a:rPr lang="ru-RU" dirty="0" smtClean="0"/>
              <a:t> Полина Ивановна</a:t>
            </a:r>
            <a:endParaRPr lang="ru-RU" dirty="0" smtClean="0"/>
          </a:p>
          <a:p>
            <a:r>
              <a:rPr lang="ru-RU" dirty="0" smtClean="0"/>
              <a:t>Учитель русского языка и </a:t>
            </a:r>
            <a:r>
              <a:rPr lang="ru-RU" dirty="0" smtClean="0"/>
              <a:t>литературы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1357298"/>
            <a:ext cx="5429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4. </a:t>
            </a:r>
            <a:r>
              <a:rPr lang="ru-RU" sz="5400" b="1" i="1" dirty="0" err="1" smtClean="0"/>
              <a:t>Дыш_щий</a:t>
            </a:r>
            <a:endParaRPr lang="ru-RU" sz="5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3071810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а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3000372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у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4214842" cy="200026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балл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14546" y="1071546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4. </a:t>
            </a:r>
            <a:r>
              <a:rPr lang="ru-RU" sz="5400" b="1" i="1" dirty="0" err="1" smtClean="0"/>
              <a:t>Дыш_щий</a:t>
            </a:r>
            <a:endParaRPr lang="ru-RU" sz="5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3071810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а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3000372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у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4214842" cy="200026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14546" y="1071546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4. </a:t>
            </a:r>
            <a:r>
              <a:rPr lang="ru-RU" sz="5400" b="1" i="1" dirty="0" err="1" smtClean="0"/>
              <a:t>Дыш_щий</a:t>
            </a:r>
            <a:endParaRPr lang="ru-RU" sz="5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3071810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а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3000372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у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4214842" cy="200026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smtClean="0"/>
              <a:t>3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714356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5.Колебл_щийся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2857496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2857496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357554" y="4500570"/>
            <a:ext cx="3786214" cy="192882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0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714356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5.Колебл_щийся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2857496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2857496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357554" y="4500570"/>
            <a:ext cx="3786214" cy="192882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балл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714356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5.Колебл_щийся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2857496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2857496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357554" y="4500570"/>
            <a:ext cx="3786214" cy="192882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714356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5.Колебл_щийся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2857496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2857496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357554" y="4500570"/>
            <a:ext cx="3786214" cy="192882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714356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5.Колебл_щийся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2857496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2857496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357554" y="4500570"/>
            <a:ext cx="3786214" cy="192882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4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71670" y="928670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6. </a:t>
            </a:r>
            <a:r>
              <a:rPr lang="ru-RU" sz="5400" i="1" dirty="0" err="1" smtClean="0"/>
              <a:t>Кол_щий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3071810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3071810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500430" y="4857760"/>
            <a:ext cx="3500462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0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71670" y="928670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6. </a:t>
            </a:r>
            <a:r>
              <a:rPr lang="ru-RU" sz="5400" i="1" dirty="0" err="1" smtClean="0"/>
              <a:t>Кол_щий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3071810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3071810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500430" y="4857760"/>
            <a:ext cx="3500462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балл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143000"/>
          </a:xfrm>
        </p:spPr>
        <p:txBody>
          <a:bodyPr/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1285860"/>
            <a:ext cx="5572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/>
              <a:t>1. </a:t>
            </a:r>
            <a:r>
              <a:rPr lang="ru-RU" sz="5400" b="1" i="1" dirty="0" err="1" smtClean="0"/>
              <a:t>Бор_щийся</a:t>
            </a:r>
            <a:endParaRPr lang="ru-RU" sz="5400" b="1" i="1" dirty="0"/>
          </a:p>
        </p:txBody>
      </p:sp>
      <p:sp useBgFill="1">
        <p:nvSpPr>
          <p:cNvPr id="8" name="TextBox 7"/>
          <p:cNvSpPr txBox="1"/>
          <p:nvPr/>
        </p:nvSpPr>
        <p:spPr>
          <a:xfrm>
            <a:off x="2214546" y="3071810"/>
            <a:ext cx="1571636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300037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13" name="Пятно 1 12"/>
          <p:cNvSpPr/>
          <p:nvPr/>
        </p:nvSpPr>
        <p:spPr>
          <a:xfrm>
            <a:off x="3143240" y="4500570"/>
            <a:ext cx="4429156" cy="235743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0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71670" y="928670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6. </a:t>
            </a:r>
            <a:r>
              <a:rPr lang="ru-RU" sz="5400" i="1" dirty="0" err="1" smtClean="0"/>
              <a:t>Кол_щий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3071810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3071810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500430" y="4857760"/>
            <a:ext cx="3500462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71670" y="928670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6. </a:t>
            </a:r>
            <a:r>
              <a:rPr lang="ru-RU" sz="5400" i="1" dirty="0" err="1" smtClean="0"/>
              <a:t>Кол_щий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3071810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3071810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500430" y="4857760"/>
            <a:ext cx="3500462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71670" y="928670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6. </a:t>
            </a:r>
            <a:r>
              <a:rPr lang="ru-RU" sz="5400" i="1" dirty="0" err="1" smtClean="0"/>
              <a:t>Кол_щий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3071810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3071810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500430" y="4857760"/>
            <a:ext cx="3500462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4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71670" y="928670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6. </a:t>
            </a:r>
            <a:r>
              <a:rPr lang="ru-RU" sz="5400" i="1" dirty="0" err="1" smtClean="0"/>
              <a:t>Кол_щий</a:t>
            </a:r>
            <a:endParaRPr lang="ru-RU" sz="5400" i="1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571604" y="3071810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3071810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я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500430" y="4857760"/>
            <a:ext cx="3500462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5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1214422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7.Се_щий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321468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3714776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0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1214422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7.Се_щий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321468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3714776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балл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1214422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7.Се_щий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321468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3714776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1214422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7.Се_щий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321468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2928926" y="4643446"/>
            <a:ext cx="3714776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1214422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7.Се_щий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321468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3714776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4 балла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1214422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7.Се_щий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321468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3714776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5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1285860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/>
              <a:t>2</a:t>
            </a:r>
            <a:r>
              <a:rPr lang="ru-RU" sz="5400" b="1" i="1" dirty="0" smtClean="0"/>
              <a:t>. </a:t>
            </a:r>
            <a:r>
              <a:rPr lang="ru-RU" sz="5400" b="1" i="1" dirty="0" err="1" smtClean="0"/>
              <a:t>Стро_щийся</a:t>
            </a:r>
            <a:endParaRPr lang="ru-RU" sz="5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714612" y="3071810"/>
            <a:ext cx="1071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5643570" y="3071810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Пятно 1 4"/>
          <p:cNvSpPr/>
          <p:nvPr/>
        </p:nvSpPr>
        <p:spPr>
          <a:xfrm>
            <a:off x="3786182" y="4572008"/>
            <a:ext cx="3857652" cy="214314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0 баллов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1214422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7.Се_щий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321468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3714776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6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1428736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8.Издава_мый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307181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314324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2428860" y="4643446"/>
            <a:ext cx="4643470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0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1428736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8.Издава_мый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307181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314324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2428860" y="4643446"/>
            <a:ext cx="4643470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балл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1428736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8.Издава_мый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307181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314324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2428860" y="4643446"/>
            <a:ext cx="4643470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балла</a:t>
            </a:r>
            <a:endParaRPr lang="ru-RU" sz="2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1428736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8.Издава_мый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307181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314324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2428860" y="4643446"/>
            <a:ext cx="4643470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 балла</a:t>
            </a:r>
            <a:endParaRPr lang="ru-RU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1428736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8.Издава_мый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307181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314324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2357422" y="4643446"/>
            <a:ext cx="4643470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4 балла</a:t>
            </a:r>
            <a:endParaRPr lang="ru-RU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1428736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8.Издава_мый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307181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314324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2428860" y="4643446"/>
            <a:ext cx="4643470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5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1428736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8.Издава_мый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307181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314324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2428860" y="4643446"/>
            <a:ext cx="4643470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6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1428736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8.Издава_мый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307181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314324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2428860" y="4643446"/>
            <a:ext cx="4643470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7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107154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9.Вид_мый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и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е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71802" y="4714884"/>
            <a:ext cx="4000528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0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214422"/>
            <a:ext cx="628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2.</a:t>
            </a:r>
            <a:r>
              <a:rPr lang="ru-RU" sz="5400" b="1" i="1" dirty="0" smtClean="0"/>
              <a:t>Стро_щийся</a:t>
            </a:r>
            <a:endParaRPr lang="ru-RU" sz="5400" b="1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2071670" y="3143248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5929322" y="3143248"/>
            <a:ext cx="1029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Пятно 1 4"/>
          <p:cNvSpPr/>
          <p:nvPr/>
        </p:nvSpPr>
        <p:spPr>
          <a:xfrm>
            <a:off x="4000496" y="4643446"/>
            <a:ext cx="3714776" cy="221455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балл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107154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9.Вид_мый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и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е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71802" y="4714884"/>
            <a:ext cx="4000528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балл</a:t>
            </a:r>
            <a:endParaRPr lang="ru-RU" sz="2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107154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9.Вид_мый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и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е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71802" y="4714884"/>
            <a:ext cx="4000528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балла</a:t>
            </a:r>
            <a:endParaRPr lang="ru-RU" sz="24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107154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9.Вид_мый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и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е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71802" y="4714884"/>
            <a:ext cx="4000528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 балла</a:t>
            </a:r>
            <a:endParaRPr lang="ru-RU" sz="2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107154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9.Вид_мый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и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е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71802" y="4714884"/>
            <a:ext cx="4000528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4 балла</a:t>
            </a:r>
            <a:endParaRPr lang="ru-RU" sz="24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107154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9.Вид_мый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и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е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71802" y="4714884"/>
            <a:ext cx="4000528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5 баллов</a:t>
            </a:r>
            <a:endParaRPr lang="ru-RU" sz="24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107154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9.Вид_мый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и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е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71802" y="4714884"/>
            <a:ext cx="4000528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6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107154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9.Вид_мый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и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е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71802" y="4714884"/>
            <a:ext cx="4000528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7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8794" y="1071546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9.Вид_мый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и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86124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е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71802" y="4714884"/>
            <a:ext cx="4000528" cy="18573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8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0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балл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214422"/>
            <a:ext cx="628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2.</a:t>
            </a:r>
            <a:r>
              <a:rPr lang="ru-RU" sz="5400" b="1" i="1" dirty="0" smtClean="0"/>
              <a:t>Стро_щийся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3143248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5929322" y="3143248"/>
            <a:ext cx="1029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2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Пятно 1 4"/>
          <p:cNvSpPr/>
          <p:nvPr/>
        </p:nvSpPr>
        <p:spPr>
          <a:xfrm>
            <a:off x="4000496" y="4643446"/>
            <a:ext cx="3714776" cy="221455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2</a:t>
            </a:r>
            <a:r>
              <a:rPr lang="ru-RU" sz="2400" dirty="0" smtClean="0"/>
              <a:t> балла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балла</a:t>
            </a:r>
            <a:endParaRPr lang="ru-RU" sz="2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 балла</a:t>
            </a:r>
            <a:endParaRPr lang="ru-RU" sz="24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4 балла</a:t>
            </a:r>
            <a:endParaRPr lang="ru-RU" sz="24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5 баллов</a:t>
            </a:r>
            <a:endParaRPr lang="ru-RU" sz="24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6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7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8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12858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10. </a:t>
            </a:r>
            <a:r>
              <a:rPr lang="ru-RU" sz="5400" i="1" dirty="0" err="1" smtClean="0"/>
              <a:t>Управля_мый</a:t>
            </a:r>
            <a:endParaRPr lang="ru-RU" sz="5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143248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321468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и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857760"/>
            <a:ext cx="4000528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9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58</a:t>
            </a:fld>
            <a:endParaRPr lang="ru-RU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429256" y="1071546"/>
            <a:ext cx="3714744" cy="2327160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i="1" dirty="0" smtClean="0">
                <a:solidFill>
                  <a:srgbClr val="FF0000"/>
                </a:solidFill>
              </a:rPr>
              <a:t>Отлично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43636" y="2786058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10 баллов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19716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59</a:t>
            </a:fld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786314" y="1785926"/>
            <a:ext cx="3857620" cy="2143140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i="1" dirty="0" smtClean="0">
                <a:solidFill>
                  <a:srgbClr val="FF0000"/>
                </a:solidFill>
              </a:rPr>
              <a:t>Хорошо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00694" y="5000636"/>
            <a:ext cx="3071834" cy="15573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bg1"/>
                </a:solidFill>
              </a:rPr>
              <a:t>9 баллов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оценка 4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1781175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142984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3. </a:t>
            </a:r>
            <a:r>
              <a:rPr lang="ru-RU" sz="5400" b="1" i="1" dirty="0" err="1" smtClean="0"/>
              <a:t>Стел_щий</a:t>
            </a:r>
            <a:endParaRPr lang="ru-RU" sz="5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928794" y="307181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5429256" y="300037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5" name="Пятно 1 4"/>
          <p:cNvSpPr/>
          <p:nvPr/>
        </p:nvSpPr>
        <p:spPr>
          <a:xfrm>
            <a:off x="3643306" y="4786322"/>
            <a:ext cx="3786214" cy="162878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14876" y="542926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0 баллов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60</a:t>
            </a:fld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143504" y="1643050"/>
            <a:ext cx="3857620" cy="2000264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i="1" dirty="0" smtClean="0">
                <a:solidFill>
                  <a:srgbClr val="FF0000"/>
                </a:solidFill>
              </a:rPr>
              <a:t>Хорошо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57818" y="4643446"/>
            <a:ext cx="3214710" cy="15573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8 баллов</a:t>
            </a:r>
          </a:p>
          <a:p>
            <a:pPr algn="ctr"/>
            <a:r>
              <a:rPr lang="ru-RU" sz="2800" dirty="0" smtClean="0"/>
              <a:t>оценка 4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769" y="2356645"/>
            <a:ext cx="178593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61</a:t>
            </a:fld>
            <a:endParaRPr lang="ru-RU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5143504" y="1142984"/>
            <a:ext cx="3714776" cy="154134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Повтори правило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43438" y="3714752"/>
            <a:ext cx="3929090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7 баллов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929322" y="507207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Оценка 3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76000"/>
            <a:ext cx="212407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62</a:t>
            </a:fld>
            <a:endParaRPr lang="ru-RU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5143504" y="1142984"/>
            <a:ext cx="3714776" cy="154134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Повтори правило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43438" y="3714752"/>
            <a:ext cx="3929090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6</a:t>
            </a:r>
            <a:r>
              <a:rPr lang="ru-RU" sz="2800" smtClean="0"/>
              <a:t> </a:t>
            </a:r>
            <a:r>
              <a:rPr lang="ru-RU" sz="2800" dirty="0" smtClean="0"/>
              <a:t>баллов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929322" y="507207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Оценка 3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52675"/>
            <a:ext cx="212407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63</a:t>
            </a:fld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643042" y="1285860"/>
            <a:ext cx="3286148" cy="154134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</a:rPr>
              <a:t>Выучи правило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71604" y="4500570"/>
            <a:ext cx="292895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5 баллов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оценка 2</a:t>
            </a: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3380509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64</a:t>
            </a:fld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71472" y="1857364"/>
            <a:ext cx="3286148" cy="154134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</a:rPr>
              <a:t>Выучи правило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71604" y="4500570"/>
            <a:ext cx="292895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4 балла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оценка 2</a:t>
            </a:r>
            <a:endParaRPr lang="ru-RU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068960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65</a:t>
            </a:fld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500166" y="1428736"/>
            <a:ext cx="3286148" cy="154134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</a:rPr>
              <a:t>Выучи правило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71604" y="4500570"/>
            <a:ext cx="292895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 балла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оценка 2</a:t>
            </a:r>
            <a:endParaRPr lang="ru-RU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84984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643042" y="1571612"/>
            <a:ext cx="3286148" cy="154134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</a:rPr>
              <a:t>Выучи правило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71604" y="4500570"/>
            <a:ext cx="292895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 балла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оценка 2</a:t>
            </a:r>
            <a:endParaRPr lang="ru-RU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3528160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67</a:t>
            </a:fld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643042" y="1571612"/>
            <a:ext cx="3286148" cy="1541342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</a:rPr>
              <a:t>Выучи правило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71604" y="4500570"/>
            <a:ext cx="292895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 балл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оценка 2</a:t>
            </a:r>
            <a:endParaRPr lang="ru-RU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09982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68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55776" y="1268760"/>
            <a:ext cx="1366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638092"/>
            <a:ext cx="581439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400" dirty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encrypted-tbn3.gstatic.com/images?q=tbn:ANd9GcRUZPJ0cDqquFJcLrSxos0keabB5qJjfwg5bBN1oxS24Ng-Zgu0pA</a:t>
            </a:r>
            <a:r>
              <a:rPr lang="ru-RU" sz="1400" dirty="0" smtClean="0"/>
              <a:t>  - собака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encrypted-tbn1.gstatic.com/images?q=tbn:ANd9GcReL6F_A-y6m4_I9JOOdmTqGvbFhSt5ubevkvT3VcGsUet_pma3</a:t>
            </a:r>
            <a:r>
              <a:rPr lang="ru-RU" sz="1400" dirty="0" smtClean="0"/>
              <a:t>  - груша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dirty="0"/>
          </a:p>
          <a:p>
            <a:pPr marL="285750" indent="-285750">
              <a:buFont typeface="Wingdings" pitchFamily="2" charset="2"/>
              <a:buChar char="v"/>
            </a:pPr>
            <a:endParaRPr lang="ru-RU" sz="14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encrypted-tbn3.gstatic.com/images?q=tbn:ANd9GcTO1IeYsYfUn0evPA6Llwi8ai8AbglXzTOoaUD2zUnthUIMzgjZ</a:t>
            </a:r>
            <a:r>
              <a:rPr lang="ru-RU" sz="1400" dirty="0" smtClean="0"/>
              <a:t> - попугай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1400" dirty="0"/>
          </a:p>
          <a:p>
            <a:pPr marL="285750" indent="-285750">
              <a:buFont typeface="Wingdings" pitchFamily="2" charset="2"/>
              <a:buChar char="v"/>
            </a:pPr>
            <a:endParaRPr lang="ru-RU" sz="14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encrypted-tbn0.gstatic.com/images?q=tbn:ANd9GcSRFNsdGMvUv-LMpxYPbj4J2oZ8zSolNC3fZ0VkQXJMV4SDk9Ik</a:t>
            </a:r>
            <a:r>
              <a:rPr lang="ru-RU" sz="1400" dirty="0" smtClean="0"/>
              <a:t> - кролик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710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3. </a:t>
            </a:r>
            <a:r>
              <a:rPr lang="ru-RU" sz="5400" b="1" i="1" dirty="0" err="1" smtClean="0"/>
              <a:t>Стел_щий</a:t>
            </a:r>
            <a:endParaRPr lang="ru-RU" sz="5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000232" y="3071810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5286380" y="300037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714744" y="4857760"/>
            <a:ext cx="3714776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1</a:t>
            </a:r>
            <a:r>
              <a:rPr lang="ru-RU" sz="2400" dirty="0" smtClean="0"/>
              <a:t> балл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214422"/>
            <a:ext cx="6500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3. </a:t>
            </a:r>
            <a:r>
              <a:rPr lang="ru-RU" sz="5400" b="1" i="1" dirty="0" err="1" smtClean="0"/>
              <a:t>Стел_щий</a:t>
            </a:r>
            <a:endParaRPr lang="ru-RU" sz="5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000232" y="3071810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я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5286380" y="300037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hlinkClick r:id="rId3" action="ppaction://hlinksldjump"/>
              </a:rPr>
              <a:t>ю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714744" y="4857760"/>
            <a:ext cx="3714776" cy="1785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балла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BE4CB-8D05-4B09-9786-8C02DB65E41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14546" y="1071546"/>
            <a:ext cx="578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4. </a:t>
            </a:r>
            <a:r>
              <a:rPr lang="ru-RU" sz="5400" b="1" i="1" dirty="0" err="1" smtClean="0"/>
              <a:t>Дыш_щий</a:t>
            </a:r>
            <a:endParaRPr lang="ru-RU" sz="5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3071810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2" action="ppaction://hlinksldjump"/>
              </a:rPr>
              <a:t>а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3000372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hlinkClick r:id="rId3" action="ppaction://hlinksldjump"/>
              </a:rPr>
              <a:t>у</a:t>
            </a:r>
            <a:endParaRPr lang="ru-RU" sz="5400" dirty="0"/>
          </a:p>
        </p:txBody>
      </p:sp>
      <p:sp>
        <p:nvSpPr>
          <p:cNvPr id="6" name="Пятно 1 5"/>
          <p:cNvSpPr/>
          <p:nvPr/>
        </p:nvSpPr>
        <p:spPr>
          <a:xfrm>
            <a:off x="3000364" y="4643446"/>
            <a:ext cx="4214842" cy="200026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0 баллов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465</TotalTime>
  <Words>485</Words>
  <Application>Microsoft Office PowerPoint</Application>
  <PresentationFormat>Экран (4:3)</PresentationFormat>
  <Paragraphs>342</Paragraphs>
  <Slides>68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69" baseType="lpstr">
      <vt:lpstr>Городская</vt:lpstr>
      <vt:lpstr>Правописание суффиксов причастий      1 часть</vt:lpstr>
      <vt:lpstr>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Селиховская 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Пользователь</cp:lastModifiedBy>
  <cp:revision>50</cp:revision>
  <dcterms:created xsi:type="dcterms:W3CDTF">2011-06-10T05:23:01Z</dcterms:created>
  <dcterms:modified xsi:type="dcterms:W3CDTF">2016-03-23T16:51:38Z</dcterms:modified>
</cp:coreProperties>
</file>