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7" r:id="rId5"/>
    <p:sldId id="266" r:id="rId6"/>
    <p:sldId id="265" r:id="rId7"/>
    <p:sldId id="264" r:id="rId8"/>
    <p:sldId id="263" r:id="rId9"/>
    <p:sldId id="262" r:id="rId10"/>
    <p:sldId id="261" r:id="rId11"/>
    <p:sldId id="260" r:id="rId12"/>
    <p:sldId id="259" r:id="rId13"/>
    <p:sldId id="258" r:id="rId14"/>
    <p:sldId id="269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47E3-0018-41A1-A99E-374F9C8B851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7411B-125D-4B42-A481-D9173078D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899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47E3-0018-41A1-A99E-374F9C8B851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7411B-125D-4B42-A481-D9173078D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489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47E3-0018-41A1-A99E-374F9C8B851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7411B-125D-4B42-A481-D9173078D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767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47E3-0018-41A1-A99E-374F9C8B851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7411B-125D-4B42-A481-D9173078D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597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47E3-0018-41A1-A99E-374F9C8B851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7411B-125D-4B42-A481-D9173078D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558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47E3-0018-41A1-A99E-374F9C8B851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7411B-125D-4B42-A481-D9173078D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849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47E3-0018-41A1-A99E-374F9C8B851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7411B-125D-4B42-A481-D9173078D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1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47E3-0018-41A1-A99E-374F9C8B851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7411B-125D-4B42-A481-D9173078D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655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47E3-0018-41A1-A99E-374F9C8B851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7411B-125D-4B42-A481-D9173078D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368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47E3-0018-41A1-A99E-374F9C8B851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7411B-125D-4B42-A481-D9173078D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335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47E3-0018-41A1-A99E-374F9C8B851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7411B-125D-4B42-A481-D9173078D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603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C47E3-0018-41A1-A99E-374F9C8B851C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7411B-125D-4B42-A481-D9173078D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664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s4.pic4you.ru/y2014/08-13/12216/4544030.png" TargetMode="External"/><Relationship Id="rId2" Type="http://schemas.openxmlformats.org/officeDocument/2006/relationships/hyperlink" Target="http://media.tumblr.com/tumblr_maqvkftXyB1qlw03i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azukraska.ru/wp-content/gallery/kim5/kim11.jpg" TargetMode="External"/><Relationship Id="rId4" Type="http://schemas.openxmlformats.org/officeDocument/2006/relationships/hyperlink" Target="http://static.ngs.ru/news/preview/3da378078ca44ef1db0cab415b367b5e0e45d3e6_440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2836" y="1340768"/>
            <a:ext cx="6478488" cy="1470025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Орфоэпическая разминка</a:t>
            </a:r>
            <a:br>
              <a:rPr lang="ru-RU" sz="5400" b="1" dirty="0" smtClean="0"/>
            </a:br>
            <a:r>
              <a:rPr lang="ru-RU" sz="5400" b="1" dirty="0" smtClean="0"/>
              <a:t>Произношение причастий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908648"/>
            <a:ext cx="6080720" cy="175260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7</a:t>
            </a:r>
            <a:r>
              <a:rPr lang="ru-RU" b="1" dirty="0" smtClean="0">
                <a:solidFill>
                  <a:schemeClr val="tx1"/>
                </a:solidFill>
              </a:rPr>
              <a:t> класс</a:t>
            </a:r>
          </a:p>
          <a:p>
            <a:r>
              <a:rPr lang="ru-RU" b="1" dirty="0">
                <a:solidFill>
                  <a:schemeClr val="tx1"/>
                </a:solidFill>
              </a:rPr>
              <a:t>р</a:t>
            </a:r>
            <a:r>
              <a:rPr lang="ru-RU" b="1" dirty="0" smtClean="0">
                <a:solidFill>
                  <a:schemeClr val="tx1"/>
                </a:solidFill>
              </a:rPr>
              <a:t>усский язык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454403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19" y="1040287"/>
            <a:ext cx="2232248" cy="581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15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632"/>
            <a:ext cx="7992888" cy="1274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КАК  ПРАВИЛЬНО?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130" y="1860888"/>
            <a:ext cx="4677949" cy="42324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526360" y="2060848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  <a:hlinkClick r:id="rId3" action="ppaction://hlinksldjump">
                  <a:snd r:embed="rId4" name="applause.wav"/>
                </a:hlinkClick>
              </a:rPr>
              <a:t>принУдивший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26360" y="3977092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chemeClr val="tx1"/>
                </a:solidFill>
                <a:hlinkClick r:id="" action="ppaction://noaction">
                  <a:snd r:embed="rId5" name="voltage.wav"/>
                </a:hlinkClick>
              </a:rPr>
              <a:t>принудИвший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9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632"/>
            <a:ext cx="7992888" cy="1274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КАК  ПРАВИЛЬНО?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130" y="1860888"/>
            <a:ext cx="4677949" cy="42324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526360" y="2060848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hlinkClick r:id="" action="ppaction://noaction">
                  <a:snd r:embed="rId3" name="voltage.wav"/>
                </a:hlinkClick>
              </a:rPr>
              <a:t>повлЕкший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26360" y="3977092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hlinkClick r:id="rId4" action="ppaction://hlinksldjump">
                  <a:snd r:embed="rId5" name="applause.wav"/>
                </a:hlinkClick>
              </a:rPr>
              <a:t>повлЁкший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05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632"/>
            <a:ext cx="7992888" cy="1274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КАК  ПРАВИЛЬНО?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130" y="1860888"/>
            <a:ext cx="4677949" cy="42324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526360" y="2060848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chemeClr val="tx1"/>
                </a:solidFill>
                <a:hlinkClick r:id="" action="ppaction://noaction">
                  <a:snd r:embed="rId3" name="voltage.wav"/>
                </a:hlinkClick>
              </a:rPr>
              <a:t>дАрящий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26360" y="3977092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chemeClr val="tx1"/>
                </a:solidFill>
                <a:hlinkClick r:id="rId4" action="ppaction://hlinksldjump">
                  <a:snd r:embed="rId5" name="applause.wav"/>
                </a:hlinkClick>
              </a:rPr>
              <a:t>дарЯщий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13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632"/>
            <a:ext cx="7992888" cy="1274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КАК  ПРАВИЛЬНО?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130" y="1860888"/>
            <a:ext cx="4677949" cy="42324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526360" y="2060848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hlinkClick r:id="" action="ppaction://noaction">
                  <a:snd r:embed="rId3" name="voltage.wav"/>
                </a:hlinkClick>
              </a:rPr>
              <a:t>звОнящий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26360" y="3977092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hlinkClick r:id="rId4" action="ppaction://hlinksldjump">
                  <a:snd r:embed="rId5" name="applause.wav"/>
                </a:hlinkClick>
              </a:rPr>
              <a:t>звонЯщий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09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632"/>
            <a:ext cx="7992888" cy="1274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КАК  ПРАВИЛЬНО?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130" y="1860888"/>
            <a:ext cx="4677949" cy="42324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526360" y="2060848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chemeClr val="tx1"/>
                </a:solidFill>
                <a:hlinkClick r:id="" action="ppaction://noaction">
                  <a:snd r:embed="rId3" name="voltage.wav"/>
                </a:hlinkClick>
              </a:rPr>
              <a:t>нЕсший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26360" y="3977092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chemeClr val="tx1"/>
                </a:solidFill>
                <a:hlinkClick r:id="rId4" action="ppaction://hlinksldjump">
                  <a:snd r:embed="rId5" name="applause.wav"/>
                </a:hlinkClick>
              </a:rPr>
              <a:t>нЁсший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78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632"/>
            <a:ext cx="7992888" cy="1274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КАК  ПРАВИЛЬНО?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130" y="1860888"/>
            <a:ext cx="4677949" cy="42324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526360" y="2060848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hlinkClick r:id="" action="ppaction://hlinkshowjump?jump=nextslide">
                  <a:snd r:embed="rId3" name="applause.wav"/>
                </a:hlinkClick>
              </a:rPr>
              <a:t>двИжимый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26360" y="3977092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hlinkClick r:id="" action="ppaction://noaction">
                  <a:snd r:embed="rId4" name="voltage.wav"/>
                </a:hlinkClick>
              </a:rPr>
              <a:t>движИмый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06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USER\Desktop\3da378078ca44ef1db0cab415b367b5e0e45d3e6_4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8640"/>
            <a:ext cx="432048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C:\Users\USER\Desktop\454403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41760"/>
            <a:ext cx="1890713" cy="492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5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Источники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628800"/>
            <a:ext cx="8208912" cy="2069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http://media.tumblr.com/tumblr_maqvkftXyB1qlw03i.jpg</a:t>
            </a:r>
            <a:r>
              <a:rPr lang="ru-RU" dirty="0">
                <a:ea typeface="Calibri"/>
                <a:cs typeface="Times New Roman"/>
              </a:rPr>
              <a:t> фон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3"/>
              </a:rPr>
              <a:t>http://s4.pic4you.ru/y2014/08-13/12216/4544030.png</a:t>
            </a:r>
            <a:r>
              <a:rPr lang="ru-RU" dirty="0">
                <a:ea typeface="Calibri"/>
                <a:cs typeface="Times New Roman"/>
              </a:rPr>
              <a:t> школьница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http://static.ngs.ru/news/preview/3da378078ca44ef1db0cab415b367b5e0e45d3e6_440.jpg</a:t>
            </a:r>
            <a:r>
              <a:rPr lang="ru-RU" dirty="0">
                <a:ea typeface="Calibri"/>
                <a:cs typeface="Times New Roman"/>
              </a:rPr>
              <a:t> словарь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5"/>
              </a:rPr>
              <a:t>http://razukraska.ru/wp-content/gallery/kim5/kim11.jpg</a:t>
            </a:r>
            <a:r>
              <a:rPr lang="ru-RU" dirty="0">
                <a:ea typeface="Calibri"/>
                <a:cs typeface="Times New Roman"/>
              </a:rPr>
              <a:t> раскраска</a:t>
            </a:r>
          </a:p>
        </p:txBody>
      </p:sp>
    </p:spTree>
    <p:extLst>
      <p:ext uri="{BB962C8B-B14F-4D97-AF65-F5344CB8AC3E}">
        <p14:creationId xmlns:p14="http://schemas.microsoft.com/office/powerpoint/2010/main" val="10964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632"/>
            <a:ext cx="7992888" cy="1274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КАК  ПРАВИЛЬНО?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130" y="1860888"/>
            <a:ext cx="4677949" cy="42324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526360" y="2060848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hlinkClick r:id="rId3" action="ppaction://hlinksldjump">
                  <a:snd r:embed="rId4" name="applause.wav"/>
                </a:hlinkClick>
              </a:rPr>
              <a:t>понЯвший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26360" y="3977092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hlinkClick r:id="" action="ppaction://hlinkshowjump?jump=nextslide">
                  <a:snd r:embed="rId5" name="voltage.wav"/>
                </a:hlinkClick>
              </a:rPr>
              <a:t>пОнявший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68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632"/>
            <a:ext cx="7992888" cy="1274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КАК  ПРАВИЛЬНО?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130" y="1860888"/>
            <a:ext cx="4677949" cy="42324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526360" y="2060848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hlinkClick r:id="" action="ppaction://noaction">
                  <a:snd r:embed="rId3" name="voltage.wav"/>
                </a:hlinkClick>
              </a:rPr>
              <a:t>прИнявший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26360" y="3977092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hlinkClick r:id="rId4" action="ppaction://hlinksldjump">
                  <a:snd r:embed="rId5" name="applause.wav"/>
                </a:hlinkClick>
              </a:rPr>
              <a:t>принЯвший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35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632"/>
            <a:ext cx="7992888" cy="1274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КАК  ПРАВИЛЬНО?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130" y="1860888"/>
            <a:ext cx="4677949" cy="42324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526360" y="2060848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hlinkClick r:id="rId3" action="ppaction://hlinksldjump">
                  <a:snd r:embed="rId4" name="applause.wav"/>
                </a:hlinkClick>
              </a:rPr>
              <a:t>углубИвший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26360" y="3977092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hlinkClick r:id="" action="ppaction://noaction">
                  <a:snd r:embed="rId5" name="voltage.wav"/>
                </a:hlinkClick>
              </a:rPr>
              <a:t>углУбивший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26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632"/>
            <a:ext cx="7992888" cy="1274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КАК  ПРАВИЛЬНО?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130" y="1860888"/>
            <a:ext cx="4677949" cy="42324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526360" y="2070813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  <a:hlinkClick r:id="rId3" action="ppaction://hlinksldjump">
                  <a:snd r:embed="rId4" name="applause.wav"/>
                </a:hlinkClick>
              </a:rPr>
              <a:t>облегчИвший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26360" y="3977092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  <a:hlinkClick r:id="" action="ppaction://noaction">
                  <a:snd r:embed="rId5" name="voltage.wav"/>
                </a:hlinkClick>
              </a:rPr>
              <a:t>облЕгчивший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24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632"/>
            <a:ext cx="7992888" cy="1274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КАК  ПРАВИЛЬНО?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130" y="1860888"/>
            <a:ext cx="4677949" cy="42324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526360" y="2060848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chemeClr val="tx1"/>
                </a:solidFill>
                <a:hlinkClick r:id="rId3" action="ppaction://hlinksldjump">
                  <a:snd r:embed="rId4" name="applause.wav"/>
                </a:hlinkClick>
              </a:rPr>
              <a:t>увЕдомивший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26360" y="3977092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chemeClr val="tx1"/>
                </a:solidFill>
                <a:hlinkClick r:id="" action="ppaction://noaction">
                  <a:snd r:embed="rId5" name="voltage.wav"/>
                </a:hlinkClick>
              </a:rPr>
              <a:t>уведомИвший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17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632"/>
            <a:ext cx="7992888" cy="1274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КАК  ПРАВИЛЬНО?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130" y="1860888"/>
            <a:ext cx="4677949" cy="42324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526360" y="2060848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hlinkClick r:id="" action="ppaction://noaction">
                  <a:snd r:embed="rId3" name="voltage.wav"/>
                </a:hlinkClick>
              </a:rPr>
              <a:t>прИбывший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26360" y="3977092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hlinkClick r:id="rId4" action="ppaction://hlinksldjump">
                  <a:snd r:embed="rId5" name="applause.wav"/>
                </a:hlinkClick>
              </a:rPr>
              <a:t>прибЫвший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11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632"/>
            <a:ext cx="7992888" cy="1274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КАК  ПРАВИЛЬНО?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130" y="1860888"/>
            <a:ext cx="4677949" cy="42324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526360" y="2060848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err="1" smtClean="0">
                <a:solidFill>
                  <a:schemeClr val="tx1"/>
                </a:solidFill>
                <a:hlinkClick r:id="rId3" action="ppaction://hlinksldjump">
                  <a:snd r:embed="rId4" name="applause.wav"/>
                </a:hlinkClick>
              </a:rPr>
              <a:t>умЕрший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26360" y="3977092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hlinkClick r:id="" action="ppaction://noaction">
                  <a:snd r:embed="rId5" name="voltage.wav"/>
                </a:hlinkClick>
              </a:rPr>
              <a:t>Умерший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29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632"/>
            <a:ext cx="7992888" cy="12744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КАК  ПРАВИЛЬНО?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130" y="1860888"/>
            <a:ext cx="4677949" cy="423240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5526360" y="2060848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hlinkClick r:id="" action="ppaction://noaction">
                  <a:snd r:embed="rId3" name="voltage.wav"/>
                </a:hlinkClick>
              </a:rPr>
              <a:t>прОживший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26360" y="3977092"/>
            <a:ext cx="3438128" cy="129614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solidFill>
                  <a:schemeClr val="tx1"/>
                </a:solidFill>
                <a:hlinkClick r:id="rId4" action="ppaction://hlinksldjump">
                  <a:snd r:embed="rId5" name="applause.wav"/>
                </a:hlinkClick>
              </a:rPr>
              <a:t>прожИвший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42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93</Words>
  <Application>Microsoft Office PowerPoint</Application>
  <PresentationFormat>Экран (4:3)</PresentationFormat>
  <Paragraphs>50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Орфоэпическая разминка Произношение причастий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Орфоэпическая разминка</dc:title>
  <dc:creator>USER</dc:creator>
  <cp:lastModifiedBy>Пользователь</cp:lastModifiedBy>
  <cp:revision>14</cp:revision>
  <dcterms:created xsi:type="dcterms:W3CDTF">2015-07-24T17:21:47Z</dcterms:created>
  <dcterms:modified xsi:type="dcterms:W3CDTF">2016-03-23T16:24:54Z</dcterms:modified>
</cp:coreProperties>
</file>