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4" r:id="rId3"/>
    <p:sldId id="290" r:id="rId4"/>
    <p:sldId id="308" r:id="rId5"/>
    <p:sldId id="309" r:id="rId6"/>
    <p:sldId id="310" r:id="rId7"/>
    <p:sldId id="311" r:id="rId8"/>
    <p:sldId id="317" r:id="rId9"/>
    <p:sldId id="318" r:id="rId10"/>
    <p:sldId id="319" r:id="rId11"/>
    <p:sldId id="312" r:id="rId12"/>
    <p:sldId id="320" r:id="rId13"/>
    <p:sldId id="321" r:id="rId14"/>
    <p:sldId id="313" r:id="rId15"/>
    <p:sldId id="314" r:id="rId16"/>
    <p:sldId id="315" r:id="rId17"/>
    <p:sldId id="316" r:id="rId18"/>
    <p:sldId id="32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F6F6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24" autoAdjust="0"/>
  </p:normalViewPr>
  <p:slideViewPr>
    <p:cSldViewPr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66" y="18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 useBgFill="1"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643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art-assorty.ru/uploads/posts/2011-12/thumbs/1324011733_bayan.jpg" TargetMode="External"/><Relationship Id="rId13" Type="http://schemas.openxmlformats.org/officeDocument/2006/relationships/hyperlink" Target="http://art-assorty.ru/uploads/posts/2011-12/1324011699_bogatirskii-galop.jpg" TargetMode="External"/><Relationship Id="rId18" Type="http://schemas.openxmlformats.org/officeDocument/2006/relationships/hyperlink" Target="http://art-assorty.ru/uploads/posts/2011-12/thumbs/1324011699_bog-savaof.jpg" TargetMode="External"/><Relationship Id="rId3" Type="http://schemas.openxmlformats.org/officeDocument/2006/relationships/hyperlink" Target="http://testedu.ru/test/russkij-yazyik/9-klass/gotovimsya-k-oge-kolichestvo-grammaticheskix-osnov.html" TargetMode="External"/><Relationship Id="rId7" Type="http://schemas.openxmlformats.org/officeDocument/2006/relationships/hyperlink" Target="http://img5.hostingpics.net/pics/481663ALADIN_GRAND.jpg" TargetMode="External"/><Relationship Id="rId12" Type="http://schemas.openxmlformats.org/officeDocument/2006/relationships/hyperlink" Target="http://art-assorty.ru/uploads/posts/2011-12/1324011763_bogatir.jpg" TargetMode="External"/><Relationship Id="rId17" Type="http://schemas.openxmlformats.org/officeDocument/2006/relationships/hyperlink" Target="http://art-assorty.ru/uploads/posts/2011-12/1324011705_alenushka.jpg" TargetMode="External"/><Relationship Id="rId2" Type="http://schemas.openxmlformats.org/officeDocument/2006/relationships/hyperlink" Target="http://photoshop-ramki.ru/wp-content/uploads/2013/03/Photoframework-119.jpg" TargetMode="External"/><Relationship Id="rId16" Type="http://schemas.openxmlformats.org/officeDocument/2006/relationships/hyperlink" Target="http://art-assorty.ru/uploads/posts/2011-12/thumbs/1324011704_voini-apokalipsisa.jpg" TargetMode="External"/><Relationship Id="rId20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razm.org.ua/images/army8.jpg" TargetMode="External"/><Relationship Id="rId11" Type="http://schemas.openxmlformats.org/officeDocument/2006/relationships/hyperlink" Target="http://art-assorty.ru/uploads/posts/2011-12/thumbs/1324011768_vityaz-na-raspute.jpg" TargetMode="External"/><Relationship Id="rId5" Type="http://schemas.openxmlformats.org/officeDocument/2006/relationships/hyperlink" Target="http://demiart.ru/forum/uploads/post-14358-1170061612.gif" TargetMode="External"/><Relationship Id="rId15" Type="http://schemas.openxmlformats.org/officeDocument/2006/relationships/hyperlink" Target="http://art-assorty.ru/uploads/posts/2011-12/thumbs/1324011734_pole-poboicha-igorya-svyatoslavovicha-s-polovcami.jpg" TargetMode="External"/><Relationship Id="rId10" Type="http://schemas.openxmlformats.org/officeDocument/2006/relationships/hyperlink" Target="http://art-assorty.ru/uploads/posts/2011-12/thumbs/1324011696_tri-carevni-temnogo-carstva.jpg" TargetMode="External"/><Relationship Id="rId19" Type="http://schemas.openxmlformats.org/officeDocument/2006/relationships/hyperlink" Target="http://art-assorty.ru/uploads/posts/2011-12/1324011675_carevna-nesmeyana.jpg" TargetMode="External"/><Relationship Id="rId4" Type="http://schemas.openxmlformats.org/officeDocument/2006/relationships/hyperlink" Target="http://hallenna.narod.ru/russian_OGE_2015_11.htm" TargetMode="External"/><Relationship Id="rId9" Type="http://schemas.openxmlformats.org/officeDocument/2006/relationships/hyperlink" Target="http://art-assorty.ru/uploads/posts/2011-12/1324011703_snegurochka.jpg" TargetMode="External"/><Relationship Id="rId14" Type="http://schemas.openxmlformats.org/officeDocument/2006/relationships/hyperlink" Target="http://art-assorty.ru/uploads/posts/2011-12/thumbs/1324011708_carevna-lyagushk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892943" y="2143116"/>
            <a:ext cx="7286676" cy="271464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Готовимся к ОГЭ. Количество грамматических основ</a:t>
            </a:r>
          </a:p>
          <a:p>
            <a:pPr algn="ctr"/>
            <a:r>
              <a:rPr lang="ru-RU" sz="2400" dirty="0" smtClean="0">
                <a:ln>
                  <a:prstDash val="solid"/>
                </a:ln>
                <a:solidFill>
                  <a:schemeClr val="tx1"/>
                </a:solidFill>
              </a:rPr>
              <a:t>Русский язык, 9</a:t>
            </a:r>
            <a:r>
              <a:rPr lang="ru-RU" sz="3600" dirty="0" smtClean="0">
                <a:ln>
                  <a:prstDash val="solid"/>
                </a:ln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ln>
                  <a:prstDash val="solid"/>
                </a:ln>
                <a:solidFill>
                  <a:schemeClr val="tx1"/>
                </a:solidFill>
              </a:rPr>
              <a:t>класс</a:t>
            </a:r>
            <a:endParaRPr lang="ru-RU" sz="2800" dirty="0" smtClean="0">
              <a:ln>
                <a:prstDash val="solid"/>
              </a:ln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Коров они успели вывести, а телёнок в самой дальней клети был закрыт – не подберёшься. 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2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4" name="coin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Десять лет назад, когда я только пришла работать в школу-интернат после института, мне дали первоклашек из детского дома, и я часто вспоминаю ту субботу, когда увидела своих "птенцов" на лестнице.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4" name="coin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5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Вот что я тебе скажу: из-за чужого человека ты хорошую цену упускаешь, ежели ты его не выставишь, потом ты горько пожалеешь! 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oin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5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6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Сидя на подоконниках, разведчики смотрят, как мы двое едим, и глаза у них добрые. 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2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4" name="coin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Думает, если мы дети, так мы и постоять за себя не сумеем!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1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2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4" name="coin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Краб был страшно большой и плоский, и, присмотревшись, на нём можно было разглядеть бугры и колючки, какие-то швы, зубчатые гребешки. 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oin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2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Николай примостился на стуле возле стенки, и, пока Валентин объяснял цель их визита, мальчик огляделся.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oin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5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Это были страшные минуты, когда слёзы сами лились из глаз и приходилось до крови кусать губы, чтобы сдержать невольный стон.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4" name="coin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5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2" name="Умножение 11">
            <a:hlinkClick r:id="" action="ppaction://hlinkshowjump?jump=endshow"/>
          </p:cNvPr>
          <p:cNvSpPr/>
          <p:nvPr/>
        </p:nvSpPr>
        <p:spPr>
          <a:xfrm>
            <a:off x="7858148" y="6000768"/>
            <a:ext cx="571504" cy="571504"/>
          </a:xfrm>
          <a:prstGeom prst="mathMultiply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85852" y="1214422"/>
            <a:ext cx="6500858" cy="54292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>
            <a:noAutofit/>
          </a:bodyPr>
          <a:lstStyle/>
          <a:p>
            <a:r>
              <a:rPr lang="ru-RU" sz="2000" dirty="0" smtClean="0">
                <a:ln w="11430"/>
                <a:solidFill>
                  <a:srgbClr val="00B050"/>
                </a:solidFill>
                <a:cs typeface="Times New Roman" pitchFamily="18" charset="0"/>
                <a:hlinkClick r:id="rId2"/>
              </a:rPr>
              <a:t>Фон</a:t>
            </a:r>
            <a:r>
              <a:rPr lang="ru-RU" sz="200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sz="200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000" u="sng" dirty="0" smtClean="0">
                <a:hlinkClick r:id="rId3"/>
              </a:rPr>
              <a:t>Тест</a:t>
            </a:r>
            <a:r>
              <a:rPr lang="ru-RU" sz="2000" u="sng" dirty="0" smtClean="0"/>
              <a:t/>
            </a:r>
            <a:br>
              <a:rPr lang="ru-RU" sz="2000" u="sng" dirty="0" smtClean="0"/>
            </a:br>
            <a:r>
              <a:rPr lang="ru-RU" sz="2000" u="sng" dirty="0" smtClean="0">
                <a:hlinkClick r:id="rId4"/>
              </a:rPr>
              <a:t>Тест</a:t>
            </a:r>
            <a:r>
              <a:rPr lang="ru-RU" sz="2000" u="sng" dirty="0" smtClean="0"/>
              <a:t/>
            </a:r>
            <a:br>
              <a:rPr lang="ru-RU" sz="2000" u="sng" dirty="0" smtClean="0"/>
            </a:br>
            <a:r>
              <a:rPr lang="ru-RU" sz="2000" u="sng" dirty="0" smtClean="0">
                <a:hlinkClick r:id="rId5"/>
              </a:rPr>
              <a:t>Стрелка</a:t>
            </a:r>
            <a:r>
              <a:rPr lang="ru-RU" sz="2000" u="sng" dirty="0" smtClean="0"/>
              <a:t/>
            </a:r>
            <a:br>
              <a:rPr lang="ru-RU" sz="2000" u="sng" dirty="0" smtClean="0"/>
            </a:br>
            <a:r>
              <a:rPr lang="ru-RU" sz="2000" u="sng" dirty="0" smtClean="0">
                <a:hlinkClick r:id="rId6"/>
              </a:rPr>
              <a:t>«Богатыри»</a:t>
            </a:r>
            <a:br>
              <a:rPr lang="ru-RU" sz="2000" u="sng" dirty="0" smtClean="0">
                <a:hlinkClick r:id="rId6"/>
              </a:rPr>
            </a:br>
            <a:r>
              <a:rPr lang="ru-RU" sz="2000" dirty="0" smtClean="0">
                <a:hlinkClick r:id="rId7"/>
              </a:rPr>
              <a:t>«Ковер-самолет»</a:t>
            </a:r>
            <a:br>
              <a:rPr lang="ru-RU" sz="2000" dirty="0" smtClean="0">
                <a:hlinkClick r:id="rId7"/>
              </a:rPr>
            </a:br>
            <a:r>
              <a:rPr lang="ru-RU" sz="2000" dirty="0" smtClean="0">
                <a:hlinkClick r:id="rId8"/>
              </a:rPr>
              <a:t>«Баян»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9"/>
              </a:rPr>
              <a:t>«Снегурочка»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10"/>
              </a:rPr>
              <a:t>«Три царевны тёмного царства»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11"/>
              </a:rPr>
              <a:t>«Витязь на распутье»</a:t>
            </a:r>
            <a:br>
              <a:rPr lang="ru-RU" sz="2000" dirty="0" smtClean="0">
                <a:hlinkClick r:id="rId11"/>
              </a:rPr>
            </a:br>
            <a:r>
              <a:rPr lang="ru-RU" sz="2000" dirty="0" smtClean="0">
                <a:hlinkClick r:id="rId12"/>
              </a:rPr>
              <a:t>«Богатырь»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13"/>
              </a:rPr>
              <a:t>«Богатырский галоп»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14"/>
              </a:rPr>
              <a:t>«Царевна-лягушка»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15"/>
              </a:rPr>
              <a:t>«Поле побоища Игоря Святославовича с половцами»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16"/>
              </a:rPr>
              <a:t>«Воины апокалипсиса»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17"/>
              </a:rPr>
              <a:t>«</a:t>
            </a:r>
            <a:r>
              <a:rPr lang="ru-RU" sz="2000" dirty="0" err="1" smtClean="0">
                <a:hlinkClick r:id="rId17"/>
              </a:rPr>
              <a:t>Алёнушка</a:t>
            </a:r>
            <a:r>
              <a:rPr lang="ru-RU" sz="2000" dirty="0" smtClean="0">
                <a:hlinkClick r:id="rId17"/>
              </a:rPr>
              <a:t>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18"/>
              </a:rPr>
              <a:t>«Бог </a:t>
            </a:r>
            <a:r>
              <a:rPr lang="ru-RU" sz="2000" dirty="0" err="1" smtClean="0">
                <a:hlinkClick r:id="rId18"/>
              </a:rPr>
              <a:t>Саваоф</a:t>
            </a:r>
            <a:r>
              <a:rPr lang="ru-RU" sz="2000" dirty="0" smtClean="0">
                <a:hlinkClick r:id="rId18"/>
              </a:rPr>
              <a:t>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19"/>
              </a:rPr>
              <a:t>«Царевна </a:t>
            </a:r>
            <a:r>
              <a:rPr lang="ru-RU" sz="2000" dirty="0" err="1" smtClean="0">
                <a:hlinkClick r:id="rId19"/>
              </a:rPr>
              <a:t>Несмеяна</a:t>
            </a:r>
            <a:r>
              <a:rPr lang="ru-RU" sz="2000" dirty="0" smtClean="0">
                <a:hlinkClick r:id="rId19"/>
              </a:rPr>
              <a:t>»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Управляющая кнопка: возврат 5">
            <a:hlinkClick r:id="rId20" action="ppaction://hlinksldjump" highlightClick="1"/>
          </p:cNvPr>
          <p:cNvSpPr/>
          <p:nvPr/>
        </p:nvSpPr>
        <p:spPr>
          <a:xfrm>
            <a:off x="8143900" y="428604"/>
            <a:ext cx="571504" cy="500066"/>
          </a:xfrm>
          <a:prstGeom prst="actionButtonRetur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6"/>
          <p:cNvSpPr txBox="1">
            <a:spLocks/>
          </p:cNvSpPr>
          <p:nvPr/>
        </p:nvSpPr>
        <p:spPr>
          <a:xfrm>
            <a:off x="2464579" y="285728"/>
            <a:ext cx="4214842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numCol="1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Источники: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7858148" y="6000768"/>
            <a:ext cx="571504" cy="571504"/>
          </a:xfrm>
          <a:prstGeom prst="mathMultiply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68169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сведения 4">
            <a:hlinkClick r:id="rId2" action="ppaction://hlinksldjump" highlightClick="1"/>
          </p:cNvPr>
          <p:cNvSpPr/>
          <p:nvPr/>
        </p:nvSpPr>
        <p:spPr>
          <a:xfrm>
            <a:off x="428596" y="214290"/>
            <a:ext cx="571504" cy="571504"/>
          </a:xfrm>
          <a:prstGeom prst="actionButtonInformat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носка-облако 5"/>
          <p:cNvSpPr/>
          <p:nvPr/>
        </p:nvSpPr>
        <p:spPr>
          <a:xfrm>
            <a:off x="-428660" y="6643710"/>
            <a:ext cx="71438" cy="21429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428596" y="214290"/>
            <a:ext cx="8286808" cy="6429420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</a:rPr>
              <a:t>Задание: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Укажите количество грамматических основ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в предложении, кликнув мышкой на соответствующей цифре. Если ответ верный, репродукция картины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В.М. Васнецова раскрасится.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Удачи!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Но дело в том, что у отца была неплохая библиотека, и особенный интерес вызывали у мальчика жизнеописания великих полководцев прошлого: Александра Македонского, Ганнибала, Юлия Цезаря.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oin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5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Он набирал в рот камешков и старался говорить громко и ясно; чтобы научиться произносить звук "</a:t>
            </a:r>
            <a:r>
              <a:rPr lang="ru-RU" sz="2400" dirty="0" err="1" smtClean="0">
                <a:solidFill>
                  <a:srgbClr val="002060"/>
                </a:solidFill>
              </a:rPr>
              <a:t>р</a:t>
            </a:r>
            <a:r>
              <a:rPr lang="ru-RU" sz="2400" dirty="0" smtClean="0">
                <a:solidFill>
                  <a:srgbClr val="002060"/>
                </a:solidFill>
              </a:rPr>
              <a:t>", он брал щенка, слушал его рычание и повторял звуки.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2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4" name="coin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Ещё неизвестно, кем он будет, когда вырастет, но, кем бы он ни был, можно ручаться, что это будет настоящий человек.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5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4" name="coin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6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Лена широко раскрыла глаза, пальцы её разжались, и, снимая руку со стола, она смутилась.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oin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5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Лена сидела за столом и рисовала, но, увидев, что к ней приближается брат, она сейчас же сгребла краски в кучу и накрыла рукой.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2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4" name="coin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Алиса могла свободно войти в театральный двор, который охранял строгий сторож, а другие дети не могли попасть в этот интересный мир.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oin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4" name="click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5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285992"/>
            <a:ext cx="4714908" cy="4286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877" y="285728"/>
            <a:ext cx="8358246" cy="1643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Когда я уселась в учительской за тетради, оказалось, что шесть работ из пачки исчезли. </a:t>
            </a:r>
          </a:p>
        </p:txBody>
      </p:sp>
      <p:sp>
        <p:nvSpPr>
          <p:cNvPr id="15" name="7-конечная звезда 14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7072330" y="228599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1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6" name="7-конечная звезда 15">
            <a:hlinkClick r:id="" action="ppaction://noaction">
              <a:snd r:embed="rId3" name="click.wav"/>
            </a:hlinkClick>
          </p:cNvPr>
          <p:cNvSpPr/>
          <p:nvPr/>
        </p:nvSpPr>
        <p:spPr>
          <a:xfrm>
            <a:off x="5643570" y="3357562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2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8" name="7-конечная звезда 17">
            <a:hlinkClick r:id="" action="ppaction://noaction">
              <a:snd r:embed="rId4" name="coin.wav"/>
            </a:hlinkClick>
          </p:cNvPr>
          <p:cNvSpPr/>
          <p:nvPr/>
        </p:nvSpPr>
        <p:spPr>
          <a:xfrm>
            <a:off x="7143768" y="4357694"/>
            <a:ext cx="1357322" cy="1143008"/>
          </a:xfrm>
          <a:prstGeom prst="star7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16073">
            <a:off x="5719366" y="5392439"/>
            <a:ext cx="1097226" cy="12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447</Words>
  <Application>Microsoft Office PowerPoint</Application>
  <PresentationFormat>Экран (4:3)</PresentationFormat>
  <Paragraphs>69</Paragraphs>
  <Slides>18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Фон Тест Тест Стрелка «Богатыри» «Ковер-самолет» «Баян» «Снегурочка» «Три царевны тёмного царства» «Витязь на распутье» «Богатырь» «Богатырский галоп» «Царевна-лягушка» «Поле побоища Игоря Святославовича с половцами» «Воины апокалипсиса» «Алёнушка» «Бог Саваоф» «Царевна Несмеяна»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 и наталья</dc:creator>
  <cp:lastModifiedBy>Пользователь</cp:lastModifiedBy>
  <cp:revision>228</cp:revision>
  <dcterms:created xsi:type="dcterms:W3CDTF">2015-08-01T14:02:18Z</dcterms:created>
  <dcterms:modified xsi:type="dcterms:W3CDTF">2016-03-23T16:27:16Z</dcterms:modified>
</cp:coreProperties>
</file>